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1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558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Cookie Preference Survey Findings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Analysis of 1,000-response cookie survey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4E79"/>
                </a:solidFill>
              </a:rPr>
              <a:t>Chocolate Chip is the most favored cookie overall and was the top choice in every age bracket surveyed.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</a:rPr>
              <a:t>Overall Favorite Cookie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0" y="182880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504D"/>
                </a:solidFill>
              </a:rPr>
              <a:t>Chocolate Chip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3291840" y="27432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Overall winner across all ages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</a:rPr>
              <a:t>Favorite Cookie by Age Bracket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914400"/>
          <a:ext cx="5486400" cy="2743202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8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Age Bracket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Favorite Cookie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18-24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Chocolate Chip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25-34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Chocolate Chip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35-44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Chocolate Chip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45-54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Chocolate Chip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55-64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Chocolate Chip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65+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Chocolate Chip</a:t>
                      </a:r>
                      <a:endParaRPr lang="en-US" sz="12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</a:rPr>
              <a:t>Opening Day Recommendation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9144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</a:rPr>
              <a:t>Signature Product: </a:t>
            </a:r>
            <a:r>
              <a:rPr lang="en-US" sz="1800" dirty="0">
                <a:solidFill>
                  <a:srgbClr val="000000"/>
                </a:solidFill>
              </a:rPr>
              <a:t>Chocolate Chip
</a:t>
            </a:r>
            <a:r>
              <a:rPr lang="en-US" sz="1800" b="1" dirty="0">
                <a:solidFill>
                  <a:srgbClr val="000000"/>
                </a:solidFill>
              </a:rPr>
              <a:t>Menu Strategy: </a:t>
            </a:r>
            <a:r>
              <a:rPr lang="en-US" sz="1800" dirty="0">
                <a:solidFill>
                  <a:srgbClr val="000000"/>
                </a:solidFill>
              </a:rPr>
              <a:t>Lead with Chocolate Chip, supported by several complementary flavors and one rotating seasonal offering.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</Words>
  <Application>Microsoft Macintosh PowerPoint</Application>
  <PresentationFormat>Widescreen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M365 Copilot</dc:creator>
  <cp:lastModifiedBy>Richard Johnson</cp:lastModifiedBy>
  <cp:revision>1</cp:revision>
  <dcterms:created xsi:type="dcterms:W3CDTF">2026-09-22T19:40:36Z</dcterms:created>
  <dcterms:modified xsi:type="dcterms:W3CDTF">2026-09-22T19:42:27Z</dcterms:modified>
</cp:coreProperties>
</file>